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531" r:id="rId5"/>
    <p:sldId id="257" r:id="rId6"/>
    <p:sldId id="537" r:id="rId7"/>
    <p:sldId id="538" r:id="rId8"/>
    <p:sldId id="542" r:id="rId9"/>
    <p:sldId id="543" r:id="rId10"/>
    <p:sldId id="544" r:id="rId11"/>
    <p:sldId id="541" r:id="rId12"/>
    <p:sldId id="519" r:id="rId13"/>
    <p:sldId id="5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19" autoAdjust="0"/>
    <p:restoredTop sz="79932" autoAdjust="0"/>
  </p:normalViewPr>
  <p:slideViewPr>
    <p:cSldViewPr snapToGrid="0">
      <p:cViewPr varScale="1">
        <p:scale>
          <a:sx n="83" d="100"/>
          <a:sy n="83" d="100"/>
        </p:scale>
        <p:origin x="216" y="576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4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57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B1B8-9ABD-854E-956D-0590271EC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Dependency Injection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782A-92F2-3A4B-AAB6-718DEA8EC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Module 16</a:t>
            </a:r>
          </a:p>
        </p:txBody>
      </p:sp>
    </p:spTree>
    <p:extLst>
      <p:ext uri="{BB962C8B-B14F-4D97-AF65-F5344CB8AC3E}">
        <p14:creationId xmlns:p14="http://schemas.microsoft.com/office/powerpoint/2010/main" val="403144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66736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AA62-6F6D-D04A-BCA1-167D011D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128A-41D3-234C-AFE4-B9EEADD04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IoC &amp; Dependency Injection</a:t>
            </a:r>
          </a:p>
          <a:p>
            <a:pPr fontAlgn="base"/>
            <a:r>
              <a:rPr lang="en-US" dirty="0"/>
              <a:t>Constructor vs setter injection </a:t>
            </a:r>
          </a:p>
          <a:p>
            <a:pPr fontAlgn="base"/>
            <a:r>
              <a:rPr lang="en-US" dirty="0"/>
              <a:t>Injecting collections  </a:t>
            </a:r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1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62B3-64A5-4A40-8DAE-B0B84952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301"/>
            <a:ext cx="10515600" cy="474500"/>
          </a:xfrm>
        </p:spPr>
        <p:txBody>
          <a:bodyPr/>
          <a:lstStyle/>
          <a:p>
            <a:pPr fontAlgn="base"/>
            <a:r>
              <a:rPr lang="en-US" dirty="0"/>
              <a:t>IoC &amp;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CCC3-B990-5842-B313-4B2C85AF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Inversion of Control</a:t>
            </a:r>
          </a:p>
          <a:p>
            <a:pPr lvl="1"/>
            <a:r>
              <a:rPr lang="en-US" dirty="0"/>
              <a:t>Principle where the control flow of the program in inverted</a:t>
            </a:r>
          </a:p>
          <a:p>
            <a:pPr lvl="1"/>
            <a:r>
              <a:rPr lang="en-US" dirty="0"/>
              <a:t>E.g. a library or a framework (like Spring IoC container) takes care about to pass implementations to the classes using them </a:t>
            </a:r>
          </a:p>
          <a:p>
            <a:pPr lvl="1"/>
            <a:r>
              <a:rPr lang="en-US" dirty="0"/>
              <a:t>Create instances of dependencies first and later instance of the class using these dependencies </a:t>
            </a:r>
          </a:p>
          <a:p>
            <a:pPr lvl="1"/>
            <a:r>
              <a:rPr lang="en-US" dirty="0"/>
              <a:t>Inversion of the way of how the instances of dependencies are being injected into the class using them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Dependency Injection </a:t>
            </a:r>
          </a:p>
          <a:p>
            <a:pPr lvl="1"/>
            <a:r>
              <a:rPr lang="en-US" dirty="0"/>
              <a:t>Concrete implementation (pattern) of IoC</a:t>
            </a:r>
          </a:p>
          <a:p>
            <a:pPr lvl="1"/>
            <a:r>
              <a:rPr lang="en-US" dirty="0"/>
              <a:t>Injecting objects (dependencies) into the classes required them via constructors or setters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9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E405-0D82-AC4C-89ED-3F6AE42F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IoC &amp;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FE7A-75A7-7849-B97C-4648E2059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Yes IoC</a:t>
            </a:r>
          </a:p>
        </p:txBody>
      </p:sp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CC15B674-9D8B-754E-B183-72A97576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23" y="698501"/>
            <a:ext cx="7072716" cy="2708185"/>
          </a:xfrm>
          <a:prstGeom prst="rect">
            <a:avLst/>
          </a:prstGeom>
        </p:spPr>
      </p:pic>
      <p:pic>
        <p:nvPicPr>
          <p:cNvPr id="7" name="Picture 6" descr="Graphical user interface, application, chat or text message, website&#10;&#10;Description automatically generated">
            <a:extLst>
              <a:ext uri="{FF2B5EF4-FFF2-40B4-BE49-F238E27FC236}">
                <a16:creationId xmlns:a16="http://schemas.microsoft.com/office/drawing/2014/main" id="{915C8E36-F370-EB46-84F0-569E438C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23" y="3611303"/>
            <a:ext cx="8790014" cy="27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4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7980-0392-7A42-A7BE-15E4054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vs setter injection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5708-E271-CA47-8EF3-03166D3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 based injection </a:t>
            </a:r>
          </a:p>
          <a:p>
            <a:pPr lvl="1"/>
            <a:r>
              <a:rPr lang="en-US" dirty="0"/>
              <a:t>Beans dependency is set when the constructor is called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Setter based injection</a:t>
            </a:r>
          </a:p>
          <a:p>
            <a:pPr lvl="1"/>
            <a:r>
              <a:rPr lang="en-US" dirty="0"/>
              <a:t>Beans dependency is set when the setter is called </a:t>
            </a:r>
          </a:p>
        </p:txBody>
      </p:sp>
    </p:spTree>
    <p:extLst>
      <p:ext uri="{BB962C8B-B14F-4D97-AF65-F5344CB8AC3E}">
        <p14:creationId xmlns:p14="http://schemas.microsoft.com/office/powerpoint/2010/main" val="159324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9083-C318-F74B-85AA-1D3B306D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vs setter injection 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B63CE0D-7D6F-6F49-A85A-C6DA15AAF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" y="698501"/>
            <a:ext cx="4464288" cy="391234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54658C-8CF5-074E-8DE8-1437028A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17" y="4036585"/>
            <a:ext cx="8802283" cy="29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F6A9-2FC7-7C44-A193-C4CA8371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Injecting collections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A0E82-463D-9947-903F-8B75A1ECD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of a collection in Java Based configuration is same way as you are defining any other bean</a:t>
            </a:r>
          </a:p>
          <a:p>
            <a:pPr lvl="1"/>
            <a:r>
              <a:rPr lang="en-US" dirty="0"/>
              <a:t>Example: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Autowireing</a:t>
            </a:r>
            <a:r>
              <a:rPr lang="en-US" dirty="0"/>
              <a:t>: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0446C37-4A68-5D45-8466-2E336B2C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12" y="2344589"/>
            <a:ext cx="8603021" cy="264537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A20E9B-EDB1-A04B-A0D8-99C29337C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12" y="5663271"/>
            <a:ext cx="596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4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E1C2-62F9-934F-A5B9-48425450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BC4FC-BFAA-6846-85B9-3D626BBA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6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961863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8594</TotalTime>
  <Words>196</Words>
  <Application>Microsoft Macintosh PowerPoint</Application>
  <PresentationFormat>Widescreen</PresentationFormat>
  <Paragraphs>54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Bg_NewHoriozons_Template</vt:lpstr>
      <vt:lpstr>Dependency Injection </vt:lpstr>
      <vt:lpstr>Content</vt:lpstr>
      <vt:lpstr>IoC &amp; Dependency Injection</vt:lpstr>
      <vt:lpstr>IoC &amp; Dependency Injection</vt:lpstr>
      <vt:lpstr>Constructor vs setter injection </vt:lpstr>
      <vt:lpstr>Constructor vs setter injection </vt:lpstr>
      <vt:lpstr>Injecting collections  </vt:lpstr>
      <vt:lpstr>Demo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63</cp:revision>
  <dcterms:created xsi:type="dcterms:W3CDTF">2018-02-13T14:06:57Z</dcterms:created>
  <dcterms:modified xsi:type="dcterms:W3CDTF">2022-01-03T16:00:29Z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